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</p:sldIdLst>
  <p:sldSz cx="6096000" cy="34544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88">
          <p15:clr>
            <a:srgbClr val="A4A3A4"/>
          </p15:clr>
        </p15:guide>
        <p15:guide id="2" pos="19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FEFE"/>
    <a:srgbClr val="FEFFFF"/>
    <a:srgbClr val="CCFFFF"/>
    <a:srgbClr val="FCE404"/>
    <a:srgbClr val="C91443"/>
    <a:srgbClr val="04A4F4"/>
    <a:srgbClr val="72AF14"/>
    <a:srgbClr val="F0DC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201" autoAdjust="0"/>
    <p:restoredTop sz="94660"/>
  </p:normalViewPr>
  <p:slideViewPr>
    <p:cSldViewPr snapToGrid="0">
      <p:cViewPr varScale="1">
        <p:scale>
          <a:sx n="255" d="100"/>
          <a:sy n="255" d="100"/>
        </p:scale>
        <p:origin x="216" y="324"/>
      </p:cViewPr>
      <p:guideLst>
        <p:guide orient="horz" pos="1088"/>
        <p:guide pos="19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62000" y="565338"/>
            <a:ext cx="4572000" cy="1202643"/>
          </a:xfrm>
        </p:spPr>
        <p:txBody>
          <a:bodyPr anchor="b"/>
          <a:lstStyle>
            <a:lvl1pPr algn="ctr">
              <a:defRPr sz="151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762000" y="1814360"/>
            <a:ext cx="4572000" cy="834013"/>
          </a:xfrm>
        </p:spPr>
        <p:txBody>
          <a:bodyPr/>
          <a:lstStyle>
            <a:lvl1pPr marL="0" indent="0" algn="ctr">
              <a:buNone/>
              <a:defRPr sz="604"/>
            </a:lvl1pPr>
            <a:lvl2pPr marL="115146" indent="0" algn="ctr">
              <a:buNone/>
              <a:defRPr sz="504"/>
            </a:lvl2pPr>
            <a:lvl3pPr marL="230292" indent="0" algn="ctr">
              <a:buNone/>
              <a:defRPr sz="453"/>
            </a:lvl3pPr>
            <a:lvl4pPr marL="345437" indent="0" algn="ctr">
              <a:buNone/>
              <a:defRPr sz="403"/>
            </a:lvl4pPr>
            <a:lvl5pPr marL="460583" indent="0" algn="ctr">
              <a:buNone/>
              <a:defRPr sz="403"/>
            </a:lvl5pPr>
            <a:lvl6pPr marL="575729" indent="0" algn="ctr">
              <a:buNone/>
              <a:defRPr sz="403"/>
            </a:lvl6pPr>
            <a:lvl7pPr marL="690875" indent="0" algn="ctr">
              <a:buNone/>
              <a:defRPr sz="403"/>
            </a:lvl7pPr>
            <a:lvl8pPr marL="806021" indent="0" algn="ctr">
              <a:buNone/>
              <a:defRPr sz="403"/>
            </a:lvl8pPr>
            <a:lvl9pPr marL="921167" indent="0" algn="ctr">
              <a:buNone/>
              <a:defRPr sz="403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966BF-2051-4E85-8F42-EA1EE2FC0169}" type="datetimeFigureOut">
              <a:rPr kumimoji="1" lang="ja-JP" altLang="en-US" smtClean="0"/>
              <a:t>2018/11/26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5C519-2EEC-4822-93ED-8B69A4D2F2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35981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966BF-2051-4E85-8F42-EA1EE2FC0169}" type="datetimeFigureOut">
              <a:rPr kumimoji="1" lang="ja-JP" altLang="en-US" smtClean="0"/>
              <a:t>2018/11/26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5C519-2EEC-4822-93ED-8B69A4D2F2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6639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362450" y="183915"/>
            <a:ext cx="1314450" cy="2927444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19100" y="183915"/>
            <a:ext cx="3867150" cy="2927444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966BF-2051-4E85-8F42-EA1EE2FC0169}" type="datetimeFigureOut">
              <a:rPr kumimoji="1" lang="ja-JP" altLang="en-US" smtClean="0"/>
              <a:t>2018/11/26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5C519-2EEC-4822-93ED-8B69A4D2F2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4337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966BF-2051-4E85-8F42-EA1EE2FC0169}" type="datetimeFigureOut">
              <a:rPr kumimoji="1" lang="ja-JP" altLang="en-US" smtClean="0"/>
              <a:t>2018/11/26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5C519-2EEC-4822-93ED-8B69A4D2F2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5713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5925" y="861202"/>
            <a:ext cx="5257800" cy="1436934"/>
          </a:xfrm>
        </p:spPr>
        <p:txBody>
          <a:bodyPr anchor="b"/>
          <a:lstStyle>
            <a:lvl1pPr>
              <a:defRPr sz="151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15925" y="2311730"/>
            <a:ext cx="5257800" cy="755650"/>
          </a:xfrm>
        </p:spPr>
        <p:txBody>
          <a:bodyPr/>
          <a:lstStyle>
            <a:lvl1pPr marL="0" indent="0">
              <a:buNone/>
              <a:defRPr sz="604">
                <a:solidFill>
                  <a:schemeClr val="tx1">
                    <a:tint val="75000"/>
                  </a:schemeClr>
                </a:solidFill>
              </a:defRPr>
            </a:lvl1pPr>
            <a:lvl2pPr marL="115146" indent="0">
              <a:buNone/>
              <a:defRPr sz="504">
                <a:solidFill>
                  <a:schemeClr val="tx1">
                    <a:tint val="75000"/>
                  </a:schemeClr>
                </a:solidFill>
              </a:defRPr>
            </a:lvl2pPr>
            <a:lvl3pPr marL="230292" indent="0">
              <a:buNone/>
              <a:defRPr sz="453">
                <a:solidFill>
                  <a:schemeClr val="tx1">
                    <a:tint val="75000"/>
                  </a:schemeClr>
                </a:solidFill>
              </a:defRPr>
            </a:lvl3pPr>
            <a:lvl4pPr marL="345437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4pPr>
            <a:lvl5pPr marL="460583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5pPr>
            <a:lvl6pPr marL="575729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6pPr>
            <a:lvl7pPr marL="690875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7pPr>
            <a:lvl8pPr marL="806021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8pPr>
            <a:lvl9pPr marL="921167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966BF-2051-4E85-8F42-EA1EE2FC0169}" type="datetimeFigureOut">
              <a:rPr kumimoji="1" lang="ja-JP" altLang="en-US" smtClean="0"/>
              <a:t>2018/11/26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5C519-2EEC-4822-93ED-8B69A4D2F2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5969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19100" y="919574"/>
            <a:ext cx="2590800" cy="2191785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086100" y="919574"/>
            <a:ext cx="2590800" cy="2191785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966BF-2051-4E85-8F42-EA1EE2FC0169}" type="datetimeFigureOut">
              <a:rPr kumimoji="1" lang="ja-JP" altLang="en-US" smtClean="0"/>
              <a:t>2018/11/26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5C519-2EEC-4822-93ED-8B69A4D2F2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67770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9894" y="183916"/>
            <a:ext cx="5257800" cy="667691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19894" y="846808"/>
            <a:ext cx="2578894" cy="415008"/>
          </a:xfrm>
        </p:spPr>
        <p:txBody>
          <a:bodyPr anchor="b"/>
          <a:lstStyle>
            <a:lvl1pPr marL="0" indent="0">
              <a:buNone/>
              <a:defRPr sz="604" b="1"/>
            </a:lvl1pPr>
            <a:lvl2pPr marL="115146" indent="0">
              <a:buNone/>
              <a:defRPr sz="504" b="1"/>
            </a:lvl2pPr>
            <a:lvl3pPr marL="230292" indent="0">
              <a:buNone/>
              <a:defRPr sz="453" b="1"/>
            </a:lvl3pPr>
            <a:lvl4pPr marL="345437" indent="0">
              <a:buNone/>
              <a:defRPr sz="403" b="1"/>
            </a:lvl4pPr>
            <a:lvl5pPr marL="460583" indent="0">
              <a:buNone/>
              <a:defRPr sz="403" b="1"/>
            </a:lvl5pPr>
            <a:lvl6pPr marL="575729" indent="0">
              <a:buNone/>
              <a:defRPr sz="403" b="1"/>
            </a:lvl6pPr>
            <a:lvl7pPr marL="690875" indent="0">
              <a:buNone/>
              <a:defRPr sz="403" b="1"/>
            </a:lvl7pPr>
            <a:lvl8pPr marL="806021" indent="0">
              <a:buNone/>
              <a:defRPr sz="403" b="1"/>
            </a:lvl8pPr>
            <a:lvl9pPr marL="921167" indent="0">
              <a:buNone/>
              <a:defRPr sz="403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19894" y="1261815"/>
            <a:ext cx="2578894" cy="1855941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086100" y="846808"/>
            <a:ext cx="2591594" cy="415008"/>
          </a:xfrm>
        </p:spPr>
        <p:txBody>
          <a:bodyPr anchor="b"/>
          <a:lstStyle>
            <a:lvl1pPr marL="0" indent="0">
              <a:buNone/>
              <a:defRPr sz="604" b="1"/>
            </a:lvl1pPr>
            <a:lvl2pPr marL="115146" indent="0">
              <a:buNone/>
              <a:defRPr sz="504" b="1"/>
            </a:lvl2pPr>
            <a:lvl3pPr marL="230292" indent="0">
              <a:buNone/>
              <a:defRPr sz="453" b="1"/>
            </a:lvl3pPr>
            <a:lvl4pPr marL="345437" indent="0">
              <a:buNone/>
              <a:defRPr sz="403" b="1"/>
            </a:lvl4pPr>
            <a:lvl5pPr marL="460583" indent="0">
              <a:buNone/>
              <a:defRPr sz="403" b="1"/>
            </a:lvl5pPr>
            <a:lvl6pPr marL="575729" indent="0">
              <a:buNone/>
              <a:defRPr sz="403" b="1"/>
            </a:lvl6pPr>
            <a:lvl7pPr marL="690875" indent="0">
              <a:buNone/>
              <a:defRPr sz="403" b="1"/>
            </a:lvl7pPr>
            <a:lvl8pPr marL="806021" indent="0">
              <a:buNone/>
              <a:defRPr sz="403" b="1"/>
            </a:lvl8pPr>
            <a:lvl9pPr marL="921167" indent="0">
              <a:buNone/>
              <a:defRPr sz="403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086100" y="1261815"/>
            <a:ext cx="2591594" cy="1855941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966BF-2051-4E85-8F42-EA1EE2FC0169}" type="datetimeFigureOut">
              <a:rPr kumimoji="1" lang="ja-JP" altLang="en-US" smtClean="0"/>
              <a:t>2018/11/26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5C519-2EEC-4822-93ED-8B69A4D2F2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3358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966BF-2051-4E85-8F42-EA1EE2FC0169}" type="datetimeFigureOut">
              <a:rPr kumimoji="1" lang="ja-JP" altLang="en-US" smtClean="0"/>
              <a:t>2018/11/26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5C519-2EEC-4822-93ED-8B69A4D2F2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9464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966BF-2051-4E85-8F42-EA1EE2FC0169}" type="datetimeFigureOut">
              <a:rPr kumimoji="1" lang="ja-JP" altLang="en-US" smtClean="0"/>
              <a:t>2018/11/26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5C519-2EEC-4822-93ED-8B69A4D2F2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1364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9895" y="230293"/>
            <a:ext cx="1966119" cy="806027"/>
          </a:xfrm>
        </p:spPr>
        <p:txBody>
          <a:bodyPr anchor="b"/>
          <a:lstStyle>
            <a:lvl1pPr>
              <a:defRPr sz="806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91594" y="497370"/>
            <a:ext cx="3086100" cy="2454863"/>
          </a:xfrm>
        </p:spPr>
        <p:txBody>
          <a:bodyPr/>
          <a:lstStyle>
            <a:lvl1pPr>
              <a:defRPr sz="806"/>
            </a:lvl1pPr>
            <a:lvl2pPr>
              <a:defRPr sz="705"/>
            </a:lvl2pPr>
            <a:lvl3pPr>
              <a:defRPr sz="604"/>
            </a:lvl3pPr>
            <a:lvl4pPr>
              <a:defRPr sz="504"/>
            </a:lvl4pPr>
            <a:lvl5pPr>
              <a:defRPr sz="504"/>
            </a:lvl5pPr>
            <a:lvl6pPr>
              <a:defRPr sz="504"/>
            </a:lvl6pPr>
            <a:lvl7pPr>
              <a:defRPr sz="504"/>
            </a:lvl7pPr>
            <a:lvl8pPr>
              <a:defRPr sz="504"/>
            </a:lvl8pPr>
            <a:lvl9pPr>
              <a:defRPr sz="504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19895" y="1036320"/>
            <a:ext cx="1966119" cy="1919911"/>
          </a:xfrm>
        </p:spPr>
        <p:txBody>
          <a:bodyPr/>
          <a:lstStyle>
            <a:lvl1pPr marL="0" indent="0">
              <a:buNone/>
              <a:defRPr sz="403"/>
            </a:lvl1pPr>
            <a:lvl2pPr marL="115146" indent="0">
              <a:buNone/>
              <a:defRPr sz="353"/>
            </a:lvl2pPr>
            <a:lvl3pPr marL="230292" indent="0">
              <a:buNone/>
              <a:defRPr sz="302"/>
            </a:lvl3pPr>
            <a:lvl4pPr marL="345437" indent="0">
              <a:buNone/>
              <a:defRPr sz="252"/>
            </a:lvl4pPr>
            <a:lvl5pPr marL="460583" indent="0">
              <a:buNone/>
              <a:defRPr sz="252"/>
            </a:lvl5pPr>
            <a:lvl6pPr marL="575729" indent="0">
              <a:buNone/>
              <a:defRPr sz="252"/>
            </a:lvl6pPr>
            <a:lvl7pPr marL="690875" indent="0">
              <a:buNone/>
              <a:defRPr sz="252"/>
            </a:lvl7pPr>
            <a:lvl8pPr marL="806021" indent="0">
              <a:buNone/>
              <a:defRPr sz="252"/>
            </a:lvl8pPr>
            <a:lvl9pPr marL="921167" indent="0">
              <a:buNone/>
              <a:defRPr sz="25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966BF-2051-4E85-8F42-EA1EE2FC0169}" type="datetimeFigureOut">
              <a:rPr kumimoji="1" lang="ja-JP" altLang="en-US" smtClean="0"/>
              <a:t>2018/11/26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5C519-2EEC-4822-93ED-8B69A4D2F2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9957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9895" y="230293"/>
            <a:ext cx="1966119" cy="806027"/>
          </a:xfrm>
        </p:spPr>
        <p:txBody>
          <a:bodyPr anchor="b"/>
          <a:lstStyle>
            <a:lvl1pPr>
              <a:defRPr sz="806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91594" y="497370"/>
            <a:ext cx="3086100" cy="2454863"/>
          </a:xfrm>
        </p:spPr>
        <p:txBody>
          <a:bodyPr/>
          <a:lstStyle>
            <a:lvl1pPr marL="0" indent="0">
              <a:buNone/>
              <a:defRPr sz="806"/>
            </a:lvl1pPr>
            <a:lvl2pPr marL="115146" indent="0">
              <a:buNone/>
              <a:defRPr sz="705"/>
            </a:lvl2pPr>
            <a:lvl3pPr marL="230292" indent="0">
              <a:buNone/>
              <a:defRPr sz="604"/>
            </a:lvl3pPr>
            <a:lvl4pPr marL="345437" indent="0">
              <a:buNone/>
              <a:defRPr sz="504"/>
            </a:lvl4pPr>
            <a:lvl5pPr marL="460583" indent="0">
              <a:buNone/>
              <a:defRPr sz="504"/>
            </a:lvl5pPr>
            <a:lvl6pPr marL="575729" indent="0">
              <a:buNone/>
              <a:defRPr sz="504"/>
            </a:lvl6pPr>
            <a:lvl7pPr marL="690875" indent="0">
              <a:buNone/>
              <a:defRPr sz="504"/>
            </a:lvl7pPr>
            <a:lvl8pPr marL="806021" indent="0">
              <a:buNone/>
              <a:defRPr sz="504"/>
            </a:lvl8pPr>
            <a:lvl9pPr marL="921167" indent="0">
              <a:buNone/>
              <a:defRPr sz="504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19895" y="1036320"/>
            <a:ext cx="1966119" cy="1919911"/>
          </a:xfrm>
        </p:spPr>
        <p:txBody>
          <a:bodyPr/>
          <a:lstStyle>
            <a:lvl1pPr marL="0" indent="0">
              <a:buNone/>
              <a:defRPr sz="403"/>
            </a:lvl1pPr>
            <a:lvl2pPr marL="115146" indent="0">
              <a:buNone/>
              <a:defRPr sz="353"/>
            </a:lvl2pPr>
            <a:lvl3pPr marL="230292" indent="0">
              <a:buNone/>
              <a:defRPr sz="302"/>
            </a:lvl3pPr>
            <a:lvl4pPr marL="345437" indent="0">
              <a:buNone/>
              <a:defRPr sz="252"/>
            </a:lvl4pPr>
            <a:lvl5pPr marL="460583" indent="0">
              <a:buNone/>
              <a:defRPr sz="252"/>
            </a:lvl5pPr>
            <a:lvl6pPr marL="575729" indent="0">
              <a:buNone/>
              <a:defRPr sz="252"/>
            </a:lvl6pPr>
            <a:lvl7pPr marL="690875" indent="0">
              <a:buNone/>
              <a:defRPr sz="252"/>
            </a:lvl7pPr>
            <a:lvl8pPr marL="806021" indent="0">
              <a:buNone/>
              <a:defRPr sz="252"/>
            </a:lvl8pPr>
            <a:lvl9pPr marL="921167" indent="0">
              <a:buNone/>
              <a:defRPr sz="25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966BF-2051-4E85-8F42-EA1EE2FC0169}" type="datetimeFigureOut">
              <a:rPr kumimoji="1" lang="ja-JP" altLang="en-US" smtClean="0"/>
              <a:t>2018/11/26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5C519-2EEC-4822-93ED-8B69A4D2F2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6197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19100" y="183916"/>
            <a:ext cx="5257800" cy="6676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19100" y="919574"/>
            <a:ext cx="5257800" cy="21917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19100" y="3201718"/>
            <a:ext cx="1371600" cy="1839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0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A966BF-2051-4E85-8F42-EA1EE2FC0169}" type="datetimeFigureOut">
              <a:rPr kumimoji="1" lang="ja-JP" altLang="en-US" smtClean="0"/>
              <a:t>2018/11/26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019300" y="3201718"/>
            <a:ext cx="2057400" cy="1839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0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305300" y="3201718"/>
            <a:ext cx="1371600" cy="1839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0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55C519-2EEC-4822-93ED-8B69A4D2F2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3212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230292" rtl="0" eaLnBrk="1" latinLnBrk="0" hangingPunct="1">
        <a:lnSpc>
          <a:spcPct val="90000"/>
        </a:lnSpc>
        <a:spcBef>
          <a:spcPct val="0"/>
        </a:spcBef>
        <a:buNone/>
        <a:defRPr kumimoji="1" sz="110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7573" indent="-57573" algn="l" defTabSz="230292" rtl="0" eaLnBrk="1" latinLnBrk="0" hangingPunct="1">
        <a:lnSpc>
          <a:spcPct val="90000"/>
        </a:lnSpc>
        <a:spcBef>
          <a:spcPts val="252"/>
        </a:spcBef>
        <a:buFont typeface="Arial" panose="020B0604020202020204" pitchFamily="34" charset="0"/>
        <a:buChar char="•"/>
        <a:defRPr kumimoji="1" sz="705" kern="1200">
          <a:solidFill>
            <a:schemeClr val="tx1"/>
          </a:solidFill>
          <a:latin typeface="+mn-lt"/>
          <a:ea typeface="+mn-ea"/>
          <a:cs typeface="+mn-cs"/>
        </a:defRPr>
      </a:lvl1pPr>
      <a:lvl2pPr marL="172719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604" kern="1200">
          <a:solidFill>
            <a:schemeClr val="tx1"/>
          </a:solidFill>
          <a:latin typeface="+mn-lt"/>
          <a:ea typeface="+mn-ea"/>
          <a:cs typeface="+mn-cs"/>
        </a:defRPr>
      </a:lvl2pPr>
      <a:lvl3pPr marL="287865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504" kern="1200">
          <a:solidFill>
            <a:schemeClr val="tx1"/>
          </a:solidFill>
          <a:latin typeface="+mn-lt"/>
          <a:ea typeface="+mn-ea"/>
          <a:cs typeface="+mn-cs"/>
        </a:defRPr>
      </a:lvl3pPr>
      <a:lvl4pPr marL="403010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4pPr>
      <a:lvl5pPr marL="518156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5pPr>
      <a:lvl6pPr marL="633302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6pPr>
      <a:lvl7pPr marL="748448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7pPr>
      <a:lvl8pPr marL="863594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8pPr>
      <a:lvl9pPr marL="978739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1pPr>
      <a:lvl2pPr marL="115146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2pPr>
      <a:lvl3pPr marL="230292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3pPr>
      <a:lvl4pPr marL="345437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4pPr>
      <a:lvl5pPr marL="460583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5pPr>
      <a:lvl6pPr marL="575729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6pPr>
      <a:lvl7pPr marL="690875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7pPr>
      <a:lvl8pPr marL="806021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8pPr>
      <a:lvl9pPr marL="921167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図 19" descr="&lt;?xml version=&quot;1.0&quot; encoding=&quot;utf-8&quot;?&gt;&#10;&lt;AEROPOINT_SHAPE&gt;&#10;  &lt;SHAPE effect=&quot;background&quot; /&gt;&#10;&lt;/AEROPOINT_SHAPE&gt;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" y="216"/>
            <a:ext cx="6096000" cy="3454400"/>
          </a:xfrm>
          <a:prstGeom prst="rect">
            <a:avLst/>
          </a:prstGeom>
        </p:spPr>
      </p:pic>
      <p:sp>
        <p:nvSpPr>
          <p:cNvPr id="23" name="表示部_ベース" descr="&lt;?xml version=&quot;1.0&quot; encoding=&quot;utf-8&quot;?&gt;&#10;&lt;AEROPOINT_SHAPE&gt;&#10;  &lt;SHAPE effect=&quot;background&quot; /&gt;&#10;&lt;/AEROPOINT_SHAPE&gt;"/>
          <p:cNvSpPr/>
          <p:nvPr/>
        </p:nvSpPr>
        <p:spPr>
          <a:xfrm>
            <a:off x="1" y="-1"/>
            <a:ext cx="6096000" cy="457200"/>
          </a:xfrm>
          <a:prstGeom prst="rect">
            <a:avLst/>
          </a:prstGeom>
          <a:solidFill>
            <a:schemeClr val="tx1"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8000" rtlCol="0" anchor="ctr"/>
          <a:lstStyle/>
          <a:p>
            <a:r>
              <a:rPr lang="ja-JP" altLang="en-US" sz="1400" dirty="0" smtClean="0"/>
              <a:t>回転</a:t>
            </a:r>
            <a:endParaRPr lang="en-US" altLang="ja-JP" sz="1400" dirty="0" smtClean="0"/>
          </a:p>
        </p:txBody>
      </p:sp>
      <p:sp>
        <p:nvSpPr>
          <p:cNvPr id="9" name="PARENT" descr="&lt;?xml version=&quot;1.0&quot; encoding=&quot;utf-8&quot;?&gt;&#10;&lt;AEROPOINT_SHAPE&gt;&#10;  &lt;PARENT id=&quot;-1&quot; name=&quot;PARENT&quot; /&gt;&#10;&lt;/AEROPOINT_SHAPE&gt;"/>
          <p:cNvSpPr/>
          <p:nvPr/>
        </p:nvSpPr>
        <p:spPr>
          <a:xfrm>
            <a:off x="1228167" y="988619"/>
            <a:ext cx="3632200" cy="17399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8" name="BASE" descr="&lt;?xml version=&quot;1.0&quot; encoding=&quot;utf-8&quot;?&gt;&#10;&lt;AEROPOINT_SHAPE&gt;&#10;  &lt;SHAPE effect=&quot;background&quot; /&gt;&#10;&lt;/AEROPOINT_SHAPE&gt;"/>
          <p:cNvGrpSpPr/>
          <p:nvPr/>
        </p:nvGrpSpPr>
        <p:grpSpPr>
          <a:xfrm>
            <a:off x="1299019" y="1032486"/>
            <a:ext cx="3492500" cy="1651000"/>
            <a:chOff x="1299019" y="464162"/>
            <a:chExt cx="3497962" cy="1646403"/>
          </a:xfrm>
        </p:grpSpPr>
        <p:sp>
          <p:nvSpPr>
            <p:cNvPr id="2" name="01_base" descr="&lt;?xml version=&quot;1.0&quot; encoding=&quot;utf-8&quot;?&gt;&#10;&lt;AEROPOINT_SHAPE&gt;&#10;  &lt;HIDE_SHAPE /&gt;&#10;&lt;/AEROPOINT_SHAPE&gt;"/>
            <p:cNvSpPr>
              <a:spLocks/>
            </p:cNvSpPr>
            <p:nvPr/>
          </p:nvSpPr>
          <p:spPr>
            <a:xfrm>
              <a:off x="1299019" y="473099"/>
              <a:ext cx="3497962" cy="1637466"/>
            </a:xfrm>
            <a:prstGeom prst="roundRect">
              <a:avLst>
                <a:gd name="adj" fmla="val 6921"/>
              </a:avLst>
            </a:prstGeom>
            <a:solidFill>
              <a:srgbClr val="3C3C3C"/>
            </a:solidFill>
            <a:ln>
              <a:gradFill>
                <a:gsLst>
                  <a:gs pos="40000">
                    <a:srgbClr val="141414"/>
                  </a:gs>
                  <a:gs pos="60000">
                    <a:srgbClr val="494949"/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013"/>
            </a:p>
          </p:txBody>
        </p:sp>
        <p:sp>
          <p:nvSpPr>
            <p:cNvPr id="35" name="円/楕円 33"/>
            <p:cNvSpPr/>
            <p:nvPr/>
          </p:nvSpPr>
          <p:spPr>
            <a:xfrm>
              <a:off x="3421162" y="816221"/>
              <a:ext cx="1057041" cy="583286"/>
            </a:xfrm>
            <a:custGeom>
              <a:avLst/>
              <a:gdLst/>
              <a:ahLst/>
              <a:cxnLst/>
              <a:rect l="l" t="t" r="r" b="b"/>
              <a:pathLst>
                <a:path w="1170808" h="646064">
                  <a:moveTo>
                    <a:pt x="25221" y="0"/>
                  </a:moveTo>
                  <a:cubicBezTo>
                    <a:pt x="456119" y="76908"/>
                    <a:pt x="848321" y="265465"/>
                    <a:pt x="1170808" y="534831"/>
                  </a:cubicBezTo>
                  <a:lnTo>
                    <a:pt x="1077473" y="646064"/>
                  </a:lnTo>
                  <a:cubicBezTo>
                    <a:pt x="774097" y="392804"/>
                    <a:pt x="405232" y="215484"/>
                    <a:pt x="0" y="143038"/>
                  </a:cubicBezTo>
                  <a:close/>
                </a:path>
              </a:pathLst>
            </a:custGeom>
            <a:solidFill>
              <a:srgbClr val="7E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080"/>
            </a:p>
          </p:txBody>
        </p:sp>
        <p:sp>
          <p:nvSpPr>
            <p:cNvPr id="4" name="円/楕円 3"/>
            <p:cNvSpPr/>
            <p:nvPr/>
          </p:nvSpPr>
          <p:spPr>
            <a:xfrm>
              <a:off x="1558056" y="708763"/>
              <a:ext cx="2979414" cy="709691"/>
            </a:xfrm>
            <a:custGeom>
              <a:avLst/>
              <a:gdLst/>
              <a:ahLst/>
              <a:cxnLst/>
              <a:rect l="l" t="t" r="r" b="b"/>
              <a:pathLst>
                <a:path w="3300084" h="786074">
                  <a:moveTo>
                    <a:pt x="13789" y="592492"/>
                  </a:moveTo>
                  <a:lnTo>
                    <a:pt x="166516" y="774504"/>
                  </a:lnTo>
                  <a:lnTo>
                    <a:pt x="152727" y="786074"/>
                  </a:lnTo>
                  <a:lnTo>
                    <a:pt x="0" y="604062"/>
                  </a:lnTo>
                  <a:close/>
                  <a:moveTo>
                    <a:pt x="1640962" y="0"/>
                  </a:moveTo>
                  <a:lnTo>
                    <a:pt x="1658962" y="0"/>
                  </a:lnTo>
                  <a:lnTo>
                    <a:pt x="1658962" y="216402"/>
                  </a:lnTo>
                  <a:lnTo>
                    <a:pt x="1722908" y="219322"/>
                  </a:lnTo>
                  <a:lnTo>
                    <a:pt x="1725232" y="152757"/>
                  </a:lnTo>
                  <a:lnTo>
                    <a:pt x="1743221" y="153385"/>
                  </a:lnTo>
                  <a:lnTo>
                    <a:pt x="1740890" y="220143"/>
                  </a:lnTo>
                  <a:lnTo>
                    <a:pt x="1804097" y="223030"/>
                  </a:lnTo>
                  <a:lnTo>
                    <a:pt x="1813545" y="87926"/>
                  </a:lnTo>
                  <a:lnTo>
                    <a:pt x="1831501" y="89181"/>
                  </a:lnTo>
                  <a:lnTo>
                    <a:pt x="1822084" y="223851"/>
                  </a:lnTo>
                  <a:lnTo>
                    <a:pt x="1885723" y="230322"/>
                  </a:lnTo>
                  <a:lnTo>
                    <a:pt x="1892710" y="163838"/>
                  </a:lnTo>
                  <a:lnTo>
                    <a:pt x="1910612" y="165720"/>
                  </a:lnTo>
                  <a:lnTo>
                    <a:pt x="1903630" y="232143"/>
                  </a:lnTo>
                  <a:lnTo>
                    <a:pt x="1966607" y="238547"/>
                  </a:lnTo>
                  <a:lnTo>
                    <a:pt x="1985330" y="105325"/>
                  </a:lnTo>
                  <a:lnTo>
                    <a:pt x="2003155" y="107830"/>
                  </a:lnTo>
                  <a:lnTo>
                    <a:pt x="1984509" y="240505"/>
                  </a:lnTo>
                  <a:lnTo>
                    <a:pt x="2047353" y="252676"/>
                  </a:lnTo>
                  <a:lnTo>
                    <a:pt x="2059008" y="186576"/>
                  </a:lnTo>
                  <a:lnTo>
                    <a:pt x="2076735" y="189702"/>
                  </a:lnTo>
                  <a:lnTo>
                    <a:pt x="2065027" y="256098"/>
                  </a:lnTo>
                  <a:lnTo>
                    <a:pt x="2127116" y="268123"/>
                  </a:lnTo>
                  <a:lnTo>
                    <a:pt x="2155484" y="134666"/>
                  </a:lnTo>
                  <a:lnTo>
                    <a:pt x="2173090" y="138409"/>
                  </a:lnTo>
                  <a:lnTo>
                    <a:pt x="2144791" y="271546"/>
                  </a:lnTo>
                  <a:lnTo>
                    <a:pt x="2207036" y="286156"/>
                  </a:lnTo>
                  <a:lnTo>
                    <a:pt x="2223316" y="220858"/>
                  </a:lnTo>
                  <a:lnTo>
                    <a:pt x="2240781" y="225213"/>
                  </a:lnTo>
                  <a:lnTo>
                    <a:pt x="2224561" y="290269"/>
                  </a:lnTo>
                  <a:lnTo>
                    <a:pt x="2286205" y="304738"/>
                  </a:lnTo>
                  <a:lnTo>
                    <a:pt x="2323177" y="175804"/>
                  </a:lnTo>
                  <a:lnTo>
                    <a:pt x="2340479" y="180766"/>
                  </a:lnTo>
                  <a:lnTo>
                    <a:pt x="2303561" y="309513"/>
                  </a:lnTo>
                  <a:lnTo>
                    <a:pt x="2364473" y="329171"/>
                  </a:lnTo>
                  <a:lnTo>
                    <a:pt x="2384830" y="266518"/>
                  </a:lnTo>
                  <a:lnTo>
                    <a:pt x="2401949" y="272080"/>
                  </a:lnTo>
                  <a:lnTo>
                    <a:pt x="2381603" y="334700"/>
                  </a:lnTo>
                  <a:cubicBezTo>
                    <a:pt x="2402107" y="340025"/>
                    <a:pt x="2422053" y="346955"/>
                    <a:pt x="2441874" y="354151"/>
                  </a:cubicBezTo>
                  <a:lnTo>
                    <a:pt x="2515826" y="150968"/>
                  </a:lnTo>
                  <a:lnTo>
                    <a:pt x="2532741" y="157124"/>
                  </a:lnTo>
                  <a:lnTo>
                    <a:pt x="2459029" y="359645"/>
                  </a:lnTo>
                  <a:lnTo>
                    <a:pt x="2518109" y="384366"/>
                  </a:lnTo>
                  <a:lnTo>
                    <a:pt x="2542767" y="323334"/>
                  </a:lnTo>
                  <a:lnTo>
                    <a:pt x="2559457" y="330077"/>
                  </a:lnTo>
                  <a:lnTo>
                    <a:pt x="2534715" y="391315"/>
                  </a:lnTo>
                  <a:lnTo>
                    <a:pt x="2593107" y="415749"/>
                  </a:lnTo>
                  <a:lnTo>
                    <a:pt x="2647928" y="292617"/>
                  </a:lnTo>
                  <a:lnTo>
                    <a:pt x="2664372" y="299938"/>
                  </a:lnTo>
                  <a:lnTo>
                    <a:pt x="2609716" y="422699"/>
                  </a:lnTo>
                  <a:lnTo>
                    <a:pt x="2667253" y="450699"/>
                  </a:lnTo>
                  <a:lnTo>
                    <a:pt x="2696356" y="391028"/>
                  </a:lnTo>
                  <a:lnTo>
                    <a:pt x="2712535" y="398919"/>
                  </a:lnTo>
                  <a:lnTo>
                    <a:pt x="2683438" y="458576"/>
                  </a:lnTo>
                  <a:lnTo>
                    <a:pt x="2740365" y="486280"/>
                  </a:lnTo>
                  <a:lnTo>
                    <a:pt x="2803403" y="367723"/>
                  </a:lnTo>
                  <a:lnTo>
                    <a:pt x="2819296" y="376173"/>
                  </a:lnTo>
                  <a:lnTo>
                    <a:pt x="2756438" y="494391"/>
                  </a:lnTo>
                  <a:lnTo>
                    <a:pt x="2811283" y="527407"/>
                  </a:lnTo>
                  <a:lnTo>
                    <a:pt x="2844848" y="469272"/>
                  </a:lnTo>
                  <a:lnTo>
                    <a:pt x="2860436" y="478272"/>
                  </a:lnTo>
                  <a:lnTo>
                    <a:pt x="2826707" y="536693"/>
                  </a:lnTo>
                  <a:lnTo>
                    <a:pt x="2880888" y="569310"/>
                  </a:lnTo>
                  <a:lnTo>
                    <a:pt x="2953261" y="453489"/>
                  </a:lnTo>
                  <a:lnTo>
                    <a:pt x="2968526" y="463028"/>
                  </a:lnTo>
                  <a:lnTo>
                    <a:pt x="2896312" y="578595"/>
                  </a:lnTo>
                  <a:lnTo>
                    <a:pt x="2949757" y="613671"/>
                  </a:lnTo>
                  <a:lnTo>
                    <a:pt x="2987521" y="557683"/>
                  </a:lnTo>
                  <a:lnTo>
                    <a:pt x="3002444" y="567748"/>
                  </a:lnTo>
                  <a:lnTo>
                    <a:pt x="2964806" y="623549"/>
                  </a:lnTo>
                  <a:lnTo>
                    <a:pt x="3017733" y="658285"/>
                  </a:lnTo>
                  <a:lnTo>
                    <a:pt x="3096769" y="549501"/>
                  </a:lnTo>
                  <a:lnTo>
                    <a:pt x="3111332" y="560081"/>
                  </a:lnTo>
                  <a:lnTo>
                    <a:pt x="3032384" y="668743"/>
                  </a:lnTo>
                  <a:lnTo>
                    <a:pt x="3082919" y="708001"/>
                  </a:lnTo>
                  <a:lnTo>
                    <a:pt x="3123679" y="655831"/>
                  </a:lnTo>
                  <a:lnTo>
                    <a:pt x="3137863" y="666913"/>
                  </a:lnTo>
                  <a:lnTo>
                    <a:pt x="3097134" y="719044"/>
                  </a:lnTo>
                  <a:cubicBezTo>
                    <a:pt x="3114549" y="731054"/>
                    <a:pt x="3130938" y="744364"/>
                    <a:pt x="3147140" y="757891"/>
                  </a:cubicBezTo>
                  <a:lnTo>
                    <a:pt x="3286295" y="592052"/>
                  </a:lnTo>
                  <a:lnTo>
                    <a:pt x="3300084" y="603622"/>
                  </a:lnTo>
                  <a:lnTo>
                    <a:pt x="3147357" y="785634"/>
                  </a:lnTo>
                  <a:lnTo>
                    <a:pt x="3133569" y="774064"/>
                  </a:lnTo>
                  <a:lnTo>
                    <a:pt x="3134979" y="772384"/>
                  </a:lnTo>
                  <a:cubicBezTo>
                    <a:pt x="2732823" y="436673"/>
                    <a:pt x="2215121" y="234951"/>
                    <a:pt x="1650304" y="234951"/>
                  </a:cubicBezTo>
                  <a:cubicBezTo>
                    <a:pt x="1085242" y="234951"/>
                    <a:pt x="567335" y="436849"/>
                    <a:pt x="165124" y="772844"/>
                  </a:cubicBezTo>
                  <a:lnTo>
                    <a:pt x="152962" y="758351"/>
                  </a:lnTo>
                  <a:lnTo>
                    <a:pt x="203494" y="719069"/>
                  </a:lnTo>
                  <a:lnTo>
                    <a:pt x="162745" y="666913"/>
                  </a:lnTo>
                  <a:lnTo>
                    <a:pt x="176929" y="655831"/>
                  </a:lnTo>
                  <a:lnTo>
                    <a:pt x="217706" y="708022"/>
                  </a:lnTo>
                  <a:lnTo>
                    <a:pt x="267687" y="669168"/>
                  </a:lnTo>
                  <a:lnTo>
                    <a:pt x="188722" y="560483"/>
                  </a:lnTo>
                  <a:lnTo>
                    <a:pt x="203285" y="549903"/>
                  </a:lnTo>
                  <a:lnTo>
                    <a:pt x="282335" y="658706"/>
                  </a:lnTo>
                  <a:lnTo>
                    <a:pt x="335825" y="623582"/>
                  </a:lnTo>
                  <a:lnTo>
                    <a:pt x="298165" y="567748"/>
                  </a:lnTo>
                  <a:lnTo>
                    <a:pt x="313088" y="557683"/>
                  </a:lnTo>
                  <a:lnTo>
                    <a:pt x="350873" y="613702"/>
                  </a:lnTo>
                  <a:cubicBezTo>
                    <a:pt x="367683" y="600901"/>
                    <a:pt x="385597" y="589776"/>
                    <a:pt x="403737" y="578989"/>
                  </a:cubicBezTo>
                  <a:lnTo>
                    <a:pt x="331503" y="463390"/>
                  </a:lnTo>
                  <a:lnTo>
                    <a:pt x="346767" y="453851"/>
                  </a:lnTo>
                  <a:lnTo>
                    <a:pt x="419159" y="569702"/>
                  </a:lnTo>
                  <a:lnTo>
                    <a:pt x="473919" y="536725"/>
                  </a:lnTo>
                  <a:lnTo>
                    <a:pt x="440171" y="478272"/>
                  </a:lnTo>
                  <a:lnTo>
                    <a:pt x="455759" y="469272"/>
                  </a:lnTo>
                  <a:lnTo>
                    <a:pt x="489341" y="527438"/>
                  </a:lnTo>
                  <a:cubicBezTo>
                    <a:pt x="506443" y="514894"/>
                    <a:pt x="524941" y="504701"/>
                    <a:pt x="543595" y="494766"/>
                  </a:cubicBezTo>
                  <a:lnTo>
                    <a:pt x="480709" y="376493"/>
                  </a:lnTo>
                  <a:lnTo>
                    <a:pt x="496602" y="368043"/>
                  </a:lnTo>
                  <a:lnTo>
                    <a:pt x="559669" y="486655"/>
                  </a:lnTo>
                  <a:lnTo>
                    <a:pt x="617211" y="458660"/>
                  </a:lnTo>
                  <a:lnTo>
                    <a:pt x="588074" y="398919"/>
                  </a:lnTo>
                  <a:lnTo>
                    <a:pt x="604252" y="391028"/>
                  </a:lnTo>
                  <a:lnTo>
                    <a:pt x="633397" y="450785"/>
                  </a:lnTo>
                  <a:cubicBezTo>
                    <a:pt x="651829" y="440468"/>
                    <a:pt x="671002" y="431646"/>
                    <a:pt x="690320" y="423091"/>
                  </a:cubicBezTo>
                  <a:lnTo>
                    <a:pt x="635612" y="300216"/>
                  </a:lnTo>
                  <a:lnTo>
                    <a:pt x="652056" y="292895"/>
                  </a:lnTo>
                  <a:lnTo>
                    <a:pt x="706931" y="416147"/>
                  </a:lnTo>
                  <a:lnTo>
                    <a:pt x="765956" y="391471"/>
                  </a:lnTo>
                  <a:lnTo>
                    <a:pt x="741152" y="330077"/>
                  </a:lnTo>
                  <a:lnTo>
                    <a:pt x="757841" y="323334"/>
                  </a:lnTo>
                  <a:lnTo>
                    <a:pt x="782565" y="384527"/>
                  </a:lnTo>
                  <a:cubicBezTo>
                    <a:pt x="801440" y="374954"/>
                    <a:pt x="821164" y="367391"/>
                    <a:pt x="841015" y="360091"/>
                  </a:cubicBezTo>
                  <a:lnTo>
                    <a:pt x="767226" y="157358"/>
                  </a:lnTo>
                  <a:lnTo>
                    <a:pt x="784140" y="151202"/>
                  </a:lnTo>
                  <a:lnTo>
                    <a:pt x="858158" y="354562"/>
                  </a:lnTo>
                  <a:lnTo>
                    <a:pt x="919061" y="334870"/>
                  </a:lnTo>
                  <a:lnTo>
                    <a:pt x="898659" y="272080"/>
                  </a:lnTo>
                  <a:lnTo>
                    <a:pt x="915778" y="266518"/>
                  </a:lnTo>
                  <a:lnTo>
                    <a:pt x="936188" y="329333"/>
                  </a:lnTo>
                  <a:lnTo>
                    <a:pt x="996432" y="309854"/>
                  </a:lnTo>
                  <a:lnTo>
                    <a:pt x="959471" y="180954"/>
                  </a:lnTo>
                  <a:lnTo>
                    <a:pt x="976774" y="175992"/>
                  </a:lnTo>
                  <a:lnTo>
                    <a:pt x="1013786" y="305071"/>
                  </a:lnTo>
                  <a:lnTo>
                    <a:pt x="1076086" y="290424"/>
                  </a:lnTo>
                  <a:lnTo>
                    <a:pt x="1059827" y="225213"/>
                  </a:lnTo>
                  <a:lnTo>
                    <a:pt x="1077293" y="220858"/>
                  </a:lnTo>
                  <a:lnTo>
                    <a:pt x="1093610" y="286304"/>
                  </a:lnTo>
                  <a:cubicBezTo>
                    <a:pt x="1113757" y="280018"/>
                    <a:pt x="1134404" y="275726"/>
                    <a:pt x="1155177" y="271829"/>
                  </a:cubicBezTo>
                  <a:lnTo>
                    <a:pt x="1126848" y="138551"/>
                  </a:lnTo>
                  <a:lnTo>
                    <a:pt x="1144455" y="134808"/>
                  </a:lnTo>
                  <a:lnTo>
                    <a:pt x="1172851" y="268400"/>
                  </a:lnTo>
                  <a:lnTo>
                    <a:pt x="1235603" y="256224"/>
                  </a:lnTo>
                  <a:lnTo>
                    <a:pt x="1223874" y="189702"/>
                  </a:lnTo>
                  <a:lnTo>
                    <a:pt x="1241600" y="186576"/>
                  </a:lnTo>
                  <a:lnTo>
                    <a:pt x="1253276" y="252795"/>
                  </a:lnTo>
                  <a:cubicBezTo>
                    <a:pt x="1273607" y="246863"/>
                    <a:pt x="1294478" y="243652"/>
                    <a:pt x="1315440" y="240734"/>
                  </a:cubicBezTo>
                  <a:lnTo>
                    <a:pt x="1296775" y="107926"/>
                  </a:lnTo>
                  <a:lnTo>
                    <a:pt x="1314600" y="105421"/>
                  </a:lnTo>
                  <a:lnTo>
                    <a:pt x="1333341" y="238768"/>
                  </a:lnTo>
                  <a:lnTo>
                    <a:pt x="1396990" y="232264"/>
                  </a:lnTo>
                  <a:lnTo>
                    <a:pt x="1389996" y="165720"/>
                  </a:lnTo>
                  <a:lnTo>
                    <a:pt x="1407898" y="163838"/>
                  </a:lnTo>
                  <a:lnTo>
                    <a:pt x="1414897" y="230435"/>
                  </a:lnTo>
                  <a:cubicBezTo>
                    <a:pt x="1435711" y="227078"/>
                    <a:pt x="1456741" y="225393"/>
                    <a:pt x="1477851" y="224002"/>
                  </a:cubicBezTo>
                  <a:lnTo>
                    <a:pt x="1468427" y="89229"/>
                  </a:lnTo>
                  <a:lnTo>
                    <a:pt x="1486383" y="87974"/>
                  </a:lnTo>
                  <a:lnTo>
                    <a:pt x="1495837" y="223169"/>
                  </a:lnTo>
                  <a:lnTo>
                    <a:pt x="1559720" y="220207"/>
                  </a:lnTo>
                  <a:lnTo>
                    <a:pt x="1557387" y="153385"/>
                  </a:lnTo>
                  <a:lnTo>
                    <a:pt x="1575376" y="152757"/>
                  </a:lnTo>
                  <a:lnTo>
                    <a:pt x="1577703" y="219374"/>
                  </a:lnTo>
                  <a:cubicBezTo>
                    <a:pt x="1598671" y="216859"/>
                    <a:pt x="1619784" y="216509"/>
                    <a:pt x="1640962" y="21644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080"/>
            </a:p>
          </p:txBody>
        </p:sp>
        <p:sp>
          <p:nvSpPr>
            <p:cNvPr id="5" name="テキスト ボックス 4"/>
            <p:cNvSpPr txBox="1"/>
            <p:nvPr/>
          </p:nvSpPr>
          <p:spPr>
            <a:xfrm rot="19200000">
              <a:off x="1368188" y="1025330"/>
              <a:ext cx="276038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ja-JP" sz="1400" dirty="0">
                  <a:solidFill>
                    <a:schemeClr val="bg1"/>
                  </a:solidFill>
                </a:rPr>
                <a:t>5</a:t>
              </a:r>
              <a:endParaRPr lang="ja-JP" alt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13" name="テキスト ボックス 12"/>
            <p:cNvSpPr txBox="1"/>
            <p:nvPr/>
          </p:nvSpPr>
          <p:spPr>
            <a:xfrm rot="20400000">
              <a:off x="2089610" y="608815"/>
              <a:ext cx="276038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ja-JP" sz="1400" dirty="0">
                  <a:solidFill>
                    <a:schemeClr val="bg1"/>
                  </a:solidFill>
                </a:rPr>
                <a:t>0</a:t>
              </a:r>
              <a:endParaRPr lang="ja-JP" alt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16" name="テキスト ボックス 15"/>
            <p:cNvSpPr txBox="1"/>
            <p:nvPr/>
          </p:nvSpPr>
          <p:spPr>
            <a:xfrm>
              <a:off x="2909980" y="464162"/>
              <a:ext cx="276038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ja-JP" sz="1400" dirty="0">
                  <a:solidFill>
                    <a:schemeClr val="bg1"/>
                  </a:solidFill>
                </a:rPr>
                <a:t>5</a:t>
              </a:r>
              <a:endParaRPr lang="ja-JP" alt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19" name="テキスト ボックス 18"/>
            <p:cNvSpPr txBox="1"/>
            <p:nvPr/>
          </p:nvSpPr>
          <p:spPr>
            <a:xfrm rot="1200000">
              <a:off x="3684667" y="608815"/>
              <a:ext cx="367409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ja-JP" sz="1400" dirty="0">
                  <a:solidFill>
                    <a:schemeClr val="bg1"/>
                  </a:solidFill>
                </a:rPr>
                <a:t>10</a:t>
              </a:r>
              <a:endParaRPr lang="ja-JP" alt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22" name="テキスト ボックス 21"/>
            <p:cNvSpPr txBox="1"/>
            <p:nvPr/>
          </p:nvSpPr>
          <p:spPr>
            <a:xfrm rot="2400000">
              <a:off x="4406090" y="1025330"/>
              <a:ext cx="367409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ja-JP" sz="1400" dirty="0">
                  <a:solidFill>
                    <a:schemeClr val="bg1"/>
                  </a:solidFill>
                </a:rPr>
                <a:t>15</a:t>
              </a:r>
              <a:endParaRPr lang="ja-JP" alt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25" name="テキスト ボックス 24"/>
            <p:cNvSpPr txBox="1"/>
            <p:nvPr/>
          </p:nvSpPr>
          <p:spPr>
            <a:xfrm rot="19020000">
              <a:off x="1313246" y="1222692"/>
              <a:ext cx="434655" cy="333444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ja-JP" altLang="en-US" sz="840" dirty="0" err="1">
                  <a:solidFill>
                    <a:schemeClr val="bg1"/>
                  </a:solidFill>
                </a:rPr>
                <a:t>ー</a:t>
              </a:r>
              <a:endParaRPr lang="ja-JP" altLang="en-US" sz="840" dirty="0">
                <a:solidFill>
                  <a:schemeClr val="bg1"/>
                </a:solidFill>
              </a:endParaRPr>
            </a:p>
          </p:txBody>
        </p:sp>
        <p:sp>
          <p:nvSpPr>
            <p:cNvPr id="31" name="テキスト ボックス 30"/>
            <p:cNvSpPr txBox="1"/>
            <p:nvPr/>
          </p:nvSpPr>
          <p:spPr>
            <a:xfrm rot="2580000">
              <a:off x="4345687" y="1222692"/>
              <a:ext cx="439480" cy="333444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ja-JP" altLang="en-US" sz="840" dirty="0">
                  <a:solidFill>
                    <a:schemeClr val="bg1"/>
                  </a:solidFill>
                </a:rPr>
                <a:t>＋</a:t>
              </a:r>
            </a:p>
          </p:txBody>
        </p:sp>
      </p:grpSp>
      <p:grpSp>
        <p:nvGrpSpPr>
          <p:cNvPr id="3" name="NEEDLE" descr="&lt;?xml version=&quot;1.0&quot; encoding=&quot;utf-8&quot;?&gt;&#10;&lt;AEROPOINT_SHAPE&gt;&#10;  &lt;PARENT id=&quot;9&quot; /&gt;&#10;  &lt;SHAPE effect=&quot;param_ctrl&quot; /&gt;&#10;  &lt;PARAM_CTRL name=&quot;NEEDLE&quot; p_min=&quot;0&quot; p_max=&quot;100&quot; init=&quot;0&quot; time=&quot;0.5&quot; speed_type=&quot;1&quot; pivot=&quot;7&quot; add_action=&quot;round_trip&quot; auto_start=&quot;1&quot; wait_start=&quot;0&quot; r_min=&quot;-40&quot; r_max=&quot;40&quot; flag=&quot;4&quot; /&gt;&#10;&lt;/AEROPOINT_SHAPE&gt;"/>
          <p:cNvGrpSpPr/>
          <p:nvPr/>
        </p:nvGrpSpPr>
        <p:grpSpPr>
          <a:xfrm>
            <a:off x="2999282" y="1277089"/>
            <a:ext cx="88900" cy="2311400"/>
            <a:chOff x="2999282" y="708765"/>
            <a:chExt cx="94203" cy="2307889"/>
          </a:xfrm>
        </p:grpSpPr>
        <p:sp>
          <p:nvSpPr>
            <p:cNvPr id="7" name="正方形/長方形 6"/>
            <p:cNvSpPr/>
            <p:nvPr/>
          </p:nvSpPr>
          <p:spPr>
            <a:xfrm rot="21597020">
              <a:off x="2999282" y="708765"/>
              <a:ext cx="94203" cy="885111"/>
            </a:xfrm>
            <a:custGeom>
              <a:avLst/>
              <a:gdLst>
                <a:gd name="connsiteX0" fmla="*/ 0 w 104342"/>
                <a:gd name="connsiteY0" fmla="*/ 0 h 1334740"/>
                <a:gd name="connsiteX1" fmla="*/ 104342 w 104342"/>
                <a:gd name="connsiteY1" fmla="*/ 0 h 1334740"/>
                <a:gd name="connsiteX2" fmla="*/ 104342 w 104342"/>
                <a:gd name="connsiteY2" fmla="*/ 1334740 h 1334740"/>
                <a:gd name="connsiteX3" fmla="*/ 0 w 104342"/>
                <a:gd name="connsiteY3" fmla="*/ 1334740 h 1334740"/>
                <a:gd name="connsiteX4" fmla="*/ 0 w 104342"/>
                <a:gd name="connsiteY4" fmla="*/ 0 h 1334740"/>
                <a:gd name="connsiteX0" fmla="*/ 45244 w 104342"/>
                <a:gd name="connsiteY0" fmla="*/ 0 h 1334740"/>
                <a:gd name="connsiteX1" fmla="*/ 104342 w 104342"/>
                <a:gd name="connsiteY1" fmla="*/ 0 h 1334740"/>
                <a:gd name="connsiteX2" fmla="*/ 104342 w 104342"/>
                <a:gd name="connsiteY2" fmla="*/ 1334740 h 1334740"/>
                <a:gd name="connsiteX3" fmla="*/ 0 w 104342"/>
                <a:gd name="connsiteY3" fmla="*/ 1334740 h 1334740"/>
                <a:gd name="connsiteX4" fmla="*/ 45244 w 104342"/>
                <a:gd name="connsiteY4" fmla="*/ 0 h 1334740"/>
                <a:gd name="connsiteX0" fmla="*/ 45244 w 104342"/>
                <a:gd name="connsiteY0" fmla="*/ 4763 h 1339503"/>
                <a:gd name="connsiteX1" fmla="*/ 56717 w 104342"/>
                <a:gd name="connsiteY1" fmla="*/ 0 h 1339503"/>
                <a:gd name="connsiteX2" fmla="*/ 104342 w 104342"/>
                <a:gd name="connsiteY2" fmla="*/ 1339503 h 1339503"/>
                <a:gd name="connsiteX3" fmla="*/ 0 w 104342"/>
                <a:gd name="connsiteY3" fmla="*/ 1339503 h 1339503"/>
                <a:gd name="connsiteX4" fmla="*/ 45244 w 104342"/>
                <a:gd name="connsiteY4" fmla="*/ 4763 h 1339503"/>
                <a:gd name="connsiteX0" fmla="*/ 45244 w 104342"/>
                <a:gd name="connsiteY0" fmla="*/ 0 h 1334740"/>
                <a:gd name="connsiteX1" fmla="*/ 85292 w 104342"/>
                <a:gd name="connsiteY1" fmla="*/ 4762 h 1334740"/>
                <a:gd name="connsiteX2" fmla="*/ 104342 w 104342"/>
                <a:gd name="connsiteY2" fmla="*/ 1334740 h 1334740"/>
                <a:gd name="connsiteX3" fmla="*/ 0 w 104342"/>
                <a:gd name="connsiteY3" fmla="*/ 1334740 h 1334740"/>
                <a:gd name="connsiteX4" fmla="*/ 45244 w 104342"/>
                <a:gd name="connsiteY4" fmla="*/ 0 h 1334740"/>
                <a:gd name="connsiteX0" fmla="*/ 45244 w 104342"/>
                <a:gd name="connsiteY0" fmla="*/ 0 h 1334740"/>
                <a:gd name="connsiteX1" fmla="*/ 68623 w 104342"/>
                <a:gd name="connsiteY1" fmla="*/ 0 h 1334740"/>
                <a:gd name="connsiteX2" fmla="*/ 104342 w 104342"/>
                <a:gd name="connsiteY2" fmla="*/ 1334740 h 1334740"/>
                <a:gd name="connsiteX3" fmla="*/ 0 w 104342"/>
                <a:gd name="connsiteY3" fmla="*/ 1334740 h 1334740"/>
                <a:gd name="connsiteX4" fmla="*/ 45244 w 104342"/>
                <a:gd name="connsiteY4" fmla="*/ 0 h 1334740"/>
                <a:gd name="connsiteX0" fmla="*/ 45244 w 104342"/>
                <a:gd name="connsiteY0" fmla="*/ 0 h 1334740"/>
                <a:gd name="connsiteX1" fmla="*/ 61479 w 104342"/>
                <a:gd name="connsiteY1" fmla="*/ 0 h 1334740"/>
                <a:gd name="connsiteX2" fmla="*/ 104342 w 104342"/>
                <a:gd name="connsiteY2" fmla="*/ 1334740 h 1334740"/>
                <a:gd name="connsiteX3" fmla="*/ 0 w 104342"/>
                <a:gd name="connsiteY3" fmla="*/ 1334740 h 1334740"/>
                <a:gd name="connsiteX4" fmla="*/ 45244 w 104342"/>
                <a:gd name="connsiteY4" fmla="*/ 0 h 1334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342" h="1334740">
                  <a:moveTo>
                    <a:pt x="45244" y="0"/>
                  </a:moveTo>
                  <a:lnTo>
                    <a:pt x="61479" y="0"/>
                  </a:lnTo>
                  <a:lnTo>
                    <a:pt x="104342" y="1334740"/>
                  </a:lnTo>
                  <a:lnTo>
                    <a:pt x="0" y="1334740"/>
                  </a:lnTo>
                  <a:lnTo>
                    <a:pt x="4524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080"/>
            </a:p>
          </p:txBody>
        </p:sp>
        <p:sp>
          <p:nvSpPr>
            <p:cNvPr id="10" name="正方形/長方形 9"/>
            <p:cNvSpPr/>
            <p:nvPr/>
          </p:nvSpPr>
          <p:spPr>
            <a:xfrm>
              <a:off x="3009047" y="2933700"/>
              <a:ext cx="74672" cy="8295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6" name="FRONT" descr="&lt;?xml version=&quot;1.0&quot; encoding=&quot;utf-8&quot;?&gt;&#10;&lt;AEROPOINT_SHAPE&gt;&#10;  &lt;PARENT id=&quot;9&quot; /&gt;&#10;&lt;/AEROPOINT_SHAPE&gt;"/>
          <p:cNvGrpSpPr/>
          <p:nvPr/>
        </p:nvGrpSpPr>
        <p:grpSpPr>
          <a:xfrm>
            <a:off x="1620195" y="2101231"/>
            <a:ext cx="2857500" cy="584200"/>
            <a:chOff x="1620196" y="1532906"/>
            <a:chExt cx="2855611" cy="583526"/>
          </a:xfrm>
        </p:grpSpPr>
        <p:sp>
          <p:nvSpPr>
            <p:cNvPr id="21" name="円/楕円 2"/>
            <p:cNvSpPr/>
            <p:nvPr/>
          </p:nvSpPr>
          <p:spPr>
            <a:xfrm>
              <a:off x="1620196" y="1553909"/>
              <a:ext cx="2855611" cy="541519"/>
            </a:xfrm>
            <a:custGeom>
              <a:avLst/>
              <a:gdLst/>
              <a:ahLst/>
              <a:cxnLst/>
              <a:rect l="l" t="t" r="r" b="b"/>
              <a:pathLst>
                <a:path w="3162955" h="616568">
                  <a:moveTo>
                    <a:pt x="1581477" y="0"/>
                  </a:moveTo>
                  <a:cubicBezTo>
                    <a:pt x="2191539" y="0"/>
                    <a:pt x="2747080" y="233431"/>
                    <a:pt x="3162955" y="616568"/>
                  </a:cubicBezTo>
                  <a:lnTo>
                    <a:pt x="0" y="616568"/>
                  </a:lnTo>
                  <a:cubicBezTo>
                    <a:pt x="415875" y="233431"/>
                    <a:pt x="971415" y="0"/>
                    <a:pt x="1581477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080"/>
            </a:p>
          </p:txBody>
        </p:sp>
        <p:sp>
          <p:nvSpPr>
            <p:cNvPr id="27" name="テキスト ボックス 26"/>
            <p:cNvSpPr txBox="1"/>
            <p:nvPr/>
          </p:nvSpPr>
          <p:spPr>
            <a:xfrm>
              <a:off x="2767964" y="1532906"/>
              <a:ext cx="543197" cy="583526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ja-JP" altLang="en-US" sz="1920" u="sng" dirty="0"/>
                <a:t>Ｖ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50617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/>
    </mc:Choice>
    <mc:Fallback xmlns="">
      <p:transition advTm="500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4250</TotalTime>
  <Words>9</Words>
  <Application>Microsoft Office PowerPoint</Application>
  <PresentationFormat>ユーザー設定</PresentationFormat>
  <Paragraphs>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近藤 文仁</dc:creator>
  <cp:lastModifiedBy>近藤 文仁</cp:lastModifiedBy>
  <cp:revision>168</cp:revision>
  <dcterms:created xsi:type="dcterms:W3CDTF">2018-10-19T23:48:10Z</dcterms:created>
  <dcterms:modified xsi:type="dcterms:W3CDTF">2018-11-26T08:49:56Z</dcterms:modified>
</cp:coreProperties>
</file>